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6BFCBA-E384-4DFC-8118-C8924444AFE3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CF2C5BE-85DD-4FBC-AB24-EF4BCF62D7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4 Х 8 =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542432" y="280848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36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350100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32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4365104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40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7318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68 </a:t>
            </a:r>
            <a:r>
              <a:rPr lang="ru-RU" sz="4000" dirty="0"/>
              <a:t>-</a:t>
            </a:r>
            <a:r>
              <a:rPr lang="ru-RU" sz="4000" dirty="0" smtClean="0"/>
              <a:t> </a:t>
            </a:r>
            <a:r>
              <a:rPr lang="ru-RU" sz="4000" dirty="0"/>
              <a:t>8</a:t>
            </a:r>
            <a:r>
              <a:rPr lang="ru-RU" sz="4000" dirty="0" smtClean="0"/>
              <a:t> </a:t>
            </a:r>
            <a:r>
              <a:rPr lang="ru-RU" sz="4000" dirty="0"/>
              <a:t>-</a:t>
            </a:r>
            <a:r>
              <a:rPr lang="ru-RU" sz="4000" dirty="0" smtClean="0"/>
              <a:t> 20 =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450339" y="2840722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50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424192" y="3532311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40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263598" y="4365104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60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45617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8136904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50851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0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2240" y="5116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32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(78 – 70) Х 5 =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2874743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45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5857321" y="3642494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40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6666172" y="4433572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50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702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836712"/>
            <a:ext cx="8064896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50851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28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2240" y="5116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06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r>
              <a:rPr lang="ru-RU" sz="4000" dirty="0" smtClean="0"/>
              <a:t>Х   + 7 = 14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325607" y="2840273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7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3638600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6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499243" y="4509120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9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6667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8136904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5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1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836712"/>
            <a:ext cx="8136904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0851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548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2240" y="5116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0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36 </a:t>
            </a:r>
            <a:r>
              <a:rPr lang="ru-RU" sz="4000" dirty="0"/>
              <a:t>:</a:t>
            </a:r>
            <a:r>
              <a:rPr lang="ru-RU" sz="4000" dirty="0" smtClean="0"/>
              <a:t> </a:t>
            </a:r>
            <a:r>
              <a:rPr lang="ru-RU" sz="4000" dirty="0"/>
              <a:t>4</a:t>
            </a:r>
            <a:r>
              <a:rPr lang="ru-RU" sz="4000" dirty="0" smtClean="0"/>
              <a:t> =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542432" y="2808485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8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3501008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9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4365104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7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1748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836712"/>
            <a:ext cx="8064896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0851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4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2240" y="5116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24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67594"/>
          </a:xfrm>
        </p:spPr>
        <p:txBody>
          <a:bodyPr/>
          <a:lstStyle/>
          <a:p>
            <a:r>
              <a:rPr lang="ru-RU" dirty="0" smtClean="0"/>
              <a:t>Реши пример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93610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2 + 2 Х 2 =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666977" y="2840722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8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273349" y="367339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4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4440319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6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4930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836712"/>
            <a:ext cx="8064896" cy="4824536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неправильно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0851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92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836712"/>
            <a:ext cx="6840760" cy="4824536"/>
          </a:xfrm>
          <a:solidFill>
            <a:srgbClr val="00B05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/>
                </a:solidFill>
              </a:rPr>
              <a:t>правильно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2240" y="51165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0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</TotalTime>
  <Words>86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Реши пример</vt:lpstr>
      <vt:lpstr>Презентация PowerPoint</vt:lpstr>
      <vt:lpstr>Презентация PowerPoint</vt:lpstr>
      <vt:lpstr>Реши пример</vt:lpstr>
      <vt:lpstr>Презентация PowerPoint</vt:lpstr>
      <vt:lpstr>Презентация PowerPoint</vt:lpstr>
      <vt:lpstr>Реши пример</vt:lpstr>
      <vt:lpstr>Презентация PowerPoint</vt:lpstr>
      <vt:lpstr>Презентация PowerPoint</vt:lpstr>
      <vt:lpstr>Реши пример</vt:lpstr>
      <vt:lpstr>Презентация PowerPoint</vt:lpstr>
      <vt:lpstr>Презентация PowerPoint</vt:lpstr>
      <vt:lpstr>Реши пример</vt:lpstr>
      <vt:lpstr>Презентация PowerPoint</vt:lpstr>
      <vt:lpstr>Презентация PowerPoint</vt:lpstr>
      <vt:lpstr>Реши пример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Реши пример</dc:title>
  <dc:creator>пк</dc:creator>
  <cp:lastModifiedBy>пк</cp:lastModifiedBy>
  <cp:revision>5</cp:revision>
  <dcterms:created xsi:type="dcterms:W3CDTF">2013-11-15T16:15:13Z</dcterms:created>
  <dcterms:modified xsi:type="dcterms:W3CDTF">2013-11-17T12:44:42Z</dcterms:modified>
</cp:coreProperties>
</file>